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3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4DCC-EE9A-4288-9628-19BF60E1F79D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F804-7C05-4FD6-A780-3CE087CDFA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902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4DCC-EE9A-4288-9628-19BF60E1F79D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F804-7C05-4FD6-A780-3CE087CDFA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60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4DCC-EE9A-4288-9628-19BF60E1F79D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F804-7C05-4FD6-A780-3CE087CDFA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756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4DCC-EE9A-4288-9628-19BF60E1F79D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F804-7C05-4FD6-A780-3CE087CDFA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179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4DCC-EE9A-4288-9628-19BF60E1F79D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F804-7C05-4FD6-A780-3CE087CDFA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4DCC-EE9A-4288-9628-19BF60E1F79D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F804-7C05-4FD6-A780-3CE087CDFA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51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4DCC-EE9A-4288-9628-19BF60E1F79D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F804-7C05-4FD6-A780-3CE087CDFA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628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4DCC-EE9A-4288-9628-19BF60E1F79D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F804-7C05-4FD6-A780-3CE087CDFA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43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4DCC-EE9A-4288-9628-19BF60E1F79D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F804-7C05-4FD6-A780-3CE087CDFA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38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4DCC-EE9A-4288-9628-19BF60E1F79D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F804-7C05-4FD6-A780-3CE087CDFA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195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4DCC-EE9A-4288-9628-19BF60E1F79D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F804-7C05-4FD6-A780-3CE087CDFA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188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04DCC-EE9A-4288-9628-19BF60E1F79D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0F804-7C05-4FD6-A780-3CE087CDFA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95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2526" y="610416"/>
            <a:ext cx="3393742" cy="2387600"/>
          </a:xfrm>
        </p:spPr>
        <p:txBody>
          <a:bodyPr>
            <a:normAutofit/>
          </a:bodyPr>
          <a:lstStyle/>
          <a:p>
            <a:r>
              <a:rPr lang="en-CA" sz="8000" b="1" dirty="0" err="1" smtClean="0">
                <a:latin typeface="Harrington" panose="04040505050A02020702" pitchFamily="82" charset="0"/>
              </a:rPr>
              <a:t>Musée</a:t>
            </a:r>
            <a:r>
              <a:rPr lang="en-CA" sz="8000" b="1" dirty="0" smtClean="0">
                <a:latin typeface="Harrington" panose="04040505050A02020702" pitchFamily="82" charset="0"/>
              </a:rPr>
              <a:t> </a:t>
            </a:r>
            <a:br>
              <a:rPr lang="en-CA" sz="8000" b="1" dirty="0" smtClean="0">
                <a:latin typeface="Harrington" panose="04040505050A02020702" pitchFamily="82" charset="0"/>
              </a:rPr>
            </a:br>
            <a:r>
              <a:rPr lang="en-CA" sz="8000" b="1" dirty="0" smtClean="0">
                <a:latin typeface="Harrington" panose="04040505050A02020702" pitchFamily="82" charset="0"/>
              </a:rPr>
              <a:t>de </a:t>
            </a:r>
            <a:r>
              <a:rPr lang="en-CA" sz="8000" b="1" dirty="0" err="1" smtClean="0">
                <a:latin typeface="Harrington" panose="04040505050A02020702" pitchFamily="82" charset="0"/>
              </a:rPr>
              <a:t>cire</a:t>
            </a:r>
            <a:endParaRPr lang="en-CA" sz="8000" b="1" dirty="0">
              <a:latin typeface="Harrington" panose="04040505050A0202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47" y="786579"/>
            <a:ext cx="3317156" cy="2211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092" y="812454"/>
            <a:ext cx="3150359" cy="21855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058" y="3221938"/>
            <a:ext cx="3246691" cy="36213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880" y="3221938"/>
            <a:ext cx="2470246" cy="36528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47" y="3238689"/>
            <a:ext cx="2682380" cy="3619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524" y="3238689"/>
            <a:ext cx="2442949" cy="366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/>
              <a:t>Présentation</a:t>
            </a:r>
            <a:r>
              <a:rPr lang="en-CA" b="1" dirty="0" smtClean="0"/>
              <a:t> </a:t>
            </a:r>
            <a:r>
              <a:rPr lang="en-CA" b="1" dirty="0" err="1" smtClean="0"/>
              <a:t>orale</a:t>
            </a:r>
            <a:r>
              <a:rPr lang="en-CA" b="1" dirty="0" smtClean="0"/>
              <a:t> (</a:t>
            </a:r>
            <a:r>
              <a:rPr lang="en-CA" b="1" dirty="0" err="1" smtClean="0"/>
              <a:t>musée</a:t>
            </a:r>
            <a:r>
              <a:rPr lang="en-CA" b="1" dirty="0" smtClean="0"/>
              <a:t> de </a:t>
            </a:r>
            <a:r>
              <a:rPr lang="en-CA" b="1" dirty="0" err="1" smtClean="0"/>
              <a:t>cire</a:t>
            </a:r>
            <a:r>
              <a:rPr lang="en-CA" b="1" dirty="0" smtClean="0"/>
              <a:t>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Préparez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présentation</a:t>
            </a:r>
            <a:r>
              <a:rPr lang="en-CA" dirty="0" smtClean="0"/>
              <a:t> qui sera fait </a:t>
            </a:r>
            <a:r>
              <a:rPr lang="en-CA" dirty="0" err="1" smtClean="0"/>
              <a:t>devant</a:t>
            </a:r>
            <a:r>
              <a:rPr lang="en-CA" dirty="0" smtClean="0"/>
              <a:t> </a:t>
            </a:r>
            <a:r>
              <a:rPr lang="en-CA" dirty="0" err="1" smtClean="0"/>
              <a:t>vos</a:t>
            </a:r>
            <a:r>
              <a:rPr lang="en-CA" dirty="0" smtClean="0"/>
              <a:t> </a:t>
            </a:r>
            <a:r>
              <a:rPr lang="en-CA" dirty="0" err="1" smtClean="0"/>
              <a:t>camarades</a:t>
            </a:r>
            <a:r>
              <a:rPr lang="en-CA" dirty="0" smtClean="0"/>
              <a:t> de </a:t>
            </a:r>
            <a:r>
              <a:rPr lang="en-CA" dirty="0" err="1" smtClean="0"/>
              <a:t>classe</a:t>
            </a:r>
            <a:r>
              <a:rPr lang="en-CA" dirty="0" smtClean="0"/>
              <a:t>. Elle </a:t>
            </a:r>
            <a:r>
              <a:rPr lang="en-CA" dirty="0" err="1" smtClean="0"/>
              <a:t>devra</a:t>
            </a:r>
            <a:r>
              <a:rPr lang="en-CA" dirty="0" smtClean="0"/>
              <a:t> </a:t>
            </a:r>
            <a:r>
              <a:rPr lang="en-CA" dirty="0" err="1" smtClean="0"/>
              <a:t>durer</a:t>
            </a:r>
            <a:r>
              <a:rPr lang="en-CA" dirty="0" smtClean="0"/>
              <a:t> de 2 à 4 minutes et </a:t>
            </a:r>
            <a:r>
              <a:rPr lang="en-CA" dirty="0" err="1" smtClean="0"/>
              <a:t>elle</a:t>
            </a:r>
            <a:r>
              <a:rPr lang="en-CA" dirty="0" smtClean="0"/>
              <a:t> </a:t>
            </a:r>
            <a:r>
              <a:rPr lang="en-CA" dirty="0" err="1" smtClean="0"/>
              <a:t>devra</a:t>
            </a:r>
            <a:r>
              <a:rPr lang="en-CA" dirty="0" smtClean="0"/>
              <a:t> </a:t>
            </a:r>
            <a:r>
              <a:rPr lang="en-CA" dirty="0" err="1" smtClean="0"/>
              <a:t>comprendre</a:t>
            </a:r>
            <a:r>
              <a:rPr lang="en-CA" dirty="0" smtClean="0"/>
              <a:t> </a:t>
            </a:r>
            <a:r>
              <a:rPr lang="en-CA" dirty="0" err="1" smtClean="0"/>
              <a:t>tous</a:t>
            </a:r>
            <a:r>
              <a:rPr lang="en-CA" dirty="0" smtClean="0"/>
              <a:t> les </a:t>
            </a:r>
            <a:r>
              <a:rPr lang="en-CA" dirty="0" err="1" smtClean="0"/>
              <a:t>renseignements</a:t>
            </a:r>
            <a:r>
              <a:rPr lang="en-CA" dirty="0" smtClean="0"/>
              <a:t> que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avez</a:t>
            </a:r>
            <a:r>
              <a:rPr lang="en-CA" dirty="0" smtClean="0"/>
              <a:t> notes sur la fiche 5.2.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pouvez</a:t>
            </a:r>
            <a:r>
              <a:rPr lang="en-CA" dirty="0" smtClean="0"/>
              <a:t> </a:t>
            </a:r>
            <a:r>
              <a:rPr lang="en-CA" dirty="0" err="1"/>
              <a:t>é</a:t>
            </a:r>
            <a:r>
              <a:rPr lang="en-CA" dirty="0" err="1" smtClean="0"/>
              <a:t>crire</a:t>
            </a:r>
            <a:r>
              <a:rPr lang="en-CA" dirty="0" smtClean="0"/>
              <a:t> les </a:t>
            </a:r>
            <a:r>
              <a:rPr lang="en-CA" dirty="0" err="1" smtClean="0"/>
              <a:t>idées</a:t>
            </a:r>
            <a:r>
              <a:rPr lang="en-CA" dirty="0" smtClean="0"/>
              <a:t> principals sur de </a:t>
            </a:r>
            <a:r>
              <a:rPr lang="en-CA" dirty="0" err="1" smtClean="0"/>
              <a:t>cartes</a:t>
            </a:r>
            <a:r>
              <a:rPr lang="en-CA" dirty="0" smtClean="0"/>
              <a:t> index pour ne pas </a:t>
            </a:r>
            <a:r>
              <a:rPr lang="en-CA" dirty="0" err="1" smtClean="0"/>
              <a:t>avoir</a:t>
            </a:r>
            <a:r>
              <a:rPr lang="en-CA" dirty="0" smtClean="0"/>
              <a:t> </a:t>
            </a:r>
            <a:r>
              <a:rPr lang="en-CA" dirty="0" err="1" smtClean="0"/>
              <a:t>besoin</a:t>
            </a:r>
            <a:r>
              <a:rPr lang="en-CA" dirty="0" smtClean="0"/>
              <a:t> de les </a:t>
            </a:r>
            <a:r>
              <a:rPr lang="en-CA" dirty="0" err="1" smtClean="0"/>
              <a:t>apprendre</a:t>
            </a:r>
            <a:r>
              <a:rPr lang="en-CA" dirty="0" smtClean="0"/>
              <a:t> par </a:t>
            </a:r>
            <a:r>
              <a:rPr lang="en-CA" dirty="0" err="1" smtClean="0"/>
              <a:t>coeur</a:t>
            </a:r>
            <a:r>
              <a:rPr lang="en-CA" dirty="0" smtClean="0"/>
              <a:t>.</a:t>
            </a:r>
          </a:p>
          <a:p>
            <a:r>
              <a:rPr lang="en-CA" dirty="0" err="1" smtClean="0"/>
              <a:t>Déterminez</a:t>
            </a:r>
            <a:r>
              <a:rPr lang="en-CA" dirty="0" smtClean="0"/>
              <a:t> </a:t>
            </a:r>
            <a:r>
              <a:rPr lang="en-CA" dirty="0" err="1" smtClean="0"/>
              <a:t>quels</a:t>
            </a:r>
            <a:r>
              <a:rPr lang="en-CA" dirty="0" smtClean="0"/>
              <a:t> </a:t>
            </a:r>
            <a:r>
              <a:rPr lang="en-CA" dirty="0" err="1" smtClean="0"/>
              <a:t>vêtements</a:t>
            </a:r>
            <a:r>
              <a:rPr lang="en-CA" dirty="0" smtClean="0"/>
              <a:t> le </a:t>
            </a:r>
            <a:r>
              <a:rPr lang="en-CA" dirty="0" err="1" smtClean="0"/>
              <a:t>personnage</a:t>
            </a:r>
            <a:r>
              <a:rPr lang="en-CA" dirty="0" smtClean="0"/>
              <a:t> </a:t>
            </a:r>
            <a:r>
              <a:rPr lang="en-CA" dirty="0" err="1" smtClean="0"/>
              <a:t>portait</a:t>
            </a:r>
            <a:r>
              <a:rPr lang="en-CA" dirty="0" smtClean="0"/>
              <a:t> à son époque et </a:t>
            </a:r>
            <a:r>
              <a:rPr lang="en-CA" dirty="0" err="1" smtClean="0"/>
              <a:t>habillez-vous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</a:t>
            </a:r>
            <a:r>
              <a:rPr lang="en-CA" dirty="0" err="1" smtClean="0"/>
              <a:t>lui</a:t>
            </a:r>
            <a:r>
              <a:rPr lang="en-CA" dirty="0" smtClean="0"/>
              <a:t> pour </a:t>
            </a:r>
            <a:r>
              <a:rPr lang="en-CA" dirty="0" err="1" smtClean="0"/>
              <a:t>votre</a:t>
            </a:r>
            <a:r>
              <a:rPr lang="en-CA" dirty="0" smtClean="0"/>
              <a:t> </a:t>
            </a:r>
            <a:r>
              <a:rPr lang="en-CA" dirty="0" err="1" smtClean="0"/>
              <a:t>présentation</a:t>
            </a:r>
            <a:r>
              <a:rPr lang="en-CA" dirty="0" smtClean="0"/>
              <a:t>.</a:t>
            </a:r>
          </a:p>
          <a:p>
            <a:r>
              <a:rPr lang="en-CA" dirty="0" err="1" smtClean="0"/>
              <a:t>Soyez</a:t>
            </a:r>
            <a:r>
              <a:rPr lang="en-CA" dirty="0" smtClean="0"/>
              <a:t> </a:t>
            </a:r>
            <a:r>
              <a:rPr lang="en-CA" dirty="0" err="1" smtClean="0"/>
              <a:t>prête</a:t>
            </a:r>
            <a:r>
              <a:rPr lang="en-CA" dirty="0" smtClean="0"/>
              <a:t> le ----------pour faire </a:t>
            </a:r>
            <a:r>
              <a:rPr lang="en-CA" dirty="0" err="1" smtClean="0"/>
              <a:t>votre</a:t>
            </a:r>
            <a:r>
              <a:rPr lang="en-CA" dirty="0" smtClean="0"/>
              <a:t> </a:t>
            </a:r>
            <a:r>
              <a:rPr lang="en-CA" dirty="0" err="1" smtClean="0"/>
              <a:t>présentation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187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579" y="1404571"/>
            <a:ext cx="4152900" cy="5362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859" y="1118760"/>
            <a:ext cx="3429479" cy="61159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6859" y="1118760"/>
            <a:ext cx="8049620" cy="1667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917247" y="2415808"/>
            <a:ext cx="448556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543" y="79008"/>
            <a:ext cx="10515600" cy="1325563"/>
          </a:xfrm>
        </p:spPr>
        <p:txBody>
          <a:bodyPr/>
          <a:lstStyle/>
          <a:p>
            <a:r>
              <a:rPr lang="en-CA" dirty="0" err="1" smtClean="0">
                <a:latin typeface="Broadway" panose="04040905080B02020502" pitchFamily="82" charset="0"/>
              </a:rPr>
              <a:t>Décorer</a:t>
            </a:r>
            <a:r>
              <a:rPr lang="en-CA" dirty="0" smtClean="0">
                <a:latin typeface="Broadway" panose="04040905080B02020502" pitchFamily="82" charset="0"/>
              </a:rPr>
              <a:t> un </a:t>
            </a:r>
            <a:r>
              <a:rPr lang="en-CA" dirty="0" err="1" smtClean="0">
                <a:latin typeface="Broadway" panose="04040905080B02020502" pitchFamily="82" charset="0"/>
              </a:rPr>
              <a:t>arrière</a:t>
            </a:r>
            <a:r>
              <a:rPr lang="en-CA" dirty="0" smtClean="0">
                <a:latin typeface="Broadway" panose="04040905080B02020502" pitchFamily="82" charset="0"/>
              </a:rPr>
              <a:t>-plan</a:t>
            </a:r>
            <a:endParaRPr lang="en-CA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955" y="1260237"/>
            <a:ext cx="10515600" cy="4351338"/>
          </a:xfrm>
        </p:spPr>
        <p:txBody>
          <a:bodyPr/>
          <a:lstStyle/>
          <a:p>
            <a:r>
              <a:rPr lang="en-CA" dirty="0" smtClean="0"/>
              <a:t>Il </a:t>
            </a:r>
            <a:r>
              <a:rPr lang="en-CA" dirty="0" err="1" smtClean="0"/>
              <a:t>faut</a:t>
            </a:r>
            <a:r>
              <a:rPr lang="en-CA" dirty="0" smtClean="0"/>
              <a:t> </a:t>
            </a:r>
            <a:r>
              <a:rPr lang="en-CA" dirty="0" err="1" smtClean="0"/>
              <a:t>ajouter</a:t>
            </a:r>
            <a:r>
              <a:rPr lang="en-CA" dirty="0" smtClean="0"/>
              <a:t> des photos, images </a:t>
            </a:r>
            <a:r>
              <a:rPr lang="en-CA" dirty="0" err="1" smtClean="0"/>
              <a:t>ou</a:t>
            </a:r>
            <a:r>
              <a:rPr lang="en-CA" dirty="0" smtClean="0"/>
              <a:t> dessins qui </a:t>
            </a:r>
            <a:r>
              <a:rPr lang="en-CA" dirty="0" err="1" smtClean="0"/>
              <a:t>aidera</a:t>
            </a:r>
            <a:r>
              <a:rPr lang="en-CA" dirty="0" smtClean="0"/>
              <a:t> à 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</a:t>
            </a:r>
            <a:r>
              <a:rPr lang="en-CA" dirty="0" err="1" smtClean="0"/>
              <a:t>illustrer</a:t>
            </a:r>
            <a:r>
              <a:rPr lang="en-CA" dirty="0" smtClean="0"/>
              <a:t> la vie de ton </a:t>
            </a:r>
            <a:r>
              <a:rPr lang="en-CA" dirty="0" err="1" smtClean="0"/>
              <a:t>personnage</a:t>
            </a:r>
            <a:r>
              <a:rPr lang="en-CA" dirty="0" smtClean="0"/>
              <a:t> </a:t>
            </a:r>
            <a:r>
              <a:rPr lang="en-CA" dirty="0" err="1" smtClean="0"/>
              <a:t>historique</a:t>
            </a:r>
            <a:r>
              <a:rPr lang="en-CA" dirty="0" smtClean="0"/>
              <a:t>.</a:t>
            </a:r>
          </a:p>
          <a:p>
            <a:r>
              <a:rPr lang="en-CA" dirty="0" err="1" smtClean="0"/>
              <a:t>L’arrière</a:t>
            </a:r>
            <a:r>
              <a:rPr lang="en-CA" dirty="0" smtClean="0"/>
              <a:t>-plan a les dimension de 200 cm par 120 cm.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77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59" y="341194"/>
            <a:ext cx="3572487" cy="297521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4639" y="3559344"/>
            <a:ext cx="4189478" cy="27879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963" y="519382"/>
            <a:ext cx="5158856" cy="28889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24" y="3559344"/>
            <a:ext cx="4412776" cy="29389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382" y="2806390"/>
            <a:ext cx="4727233" cy="35408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850" y="48785"/>
            <a:ext cx="4543198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126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Broadway</vt:lpstr>
      <vt:lpstr>Calibri</vt:lpstr>
      <vt:lpstr>Calibri Light</vt:lpstr>
      <vt:lpstr>Harrington</vt:lpstr>
      <vt:lpstr>Office Theme</vt:lpstr>
      <vt:lpstr>Musée  de cire</vt:lpstr>
      <vt:lpstr>Présentation orale (musée de cire)</vt:lpstr>
      <vt:lpstr>Décorer un arrière-plan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ChantalG</dc:creator>
  <cp:lastModifiedBy>ChantalG</cp:lastModifiedBy>
  <cp:revision>22</cp:revision>
  <dcterms:created xsi:type="dcterms:W3CDTF">2017-09-17T00:38:06Z</dcterms:created>
  <dcterms:modified xsi:type="dcterms:W3CDTF">2017-09-18T21:52:35Z</dcterms:modified>
</cp:coreProperties>
</file>